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7675" cy="992822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52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CEDD6-B890-4713-AC61-BC3D39C1BB79}" type="datetimeFigureOut">
              <a:rPr lang="zh-TW" altLang="en-US"/>
              <a:pPr>
                <a:defRPr/>
              </a:pPr>
              <a:t>2017/4/17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5D2AF-7BC5-4BCB-8D19-0A374185AF0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C3486-52D5-40DA-BE84-93180644E3E1}" type="datetimeFigureOut">
              <a:rPr lang="zh-TW" altLang="en-US"/>
              <a:pPr>
                <a:defRPr/>
              </a:pPr>
              <a:t>2017/4/17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3C60F-7567-4357-A0A8-6C37EF9AE89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49653-87A6-4197-B36C-3EA4D637FABA}" type="datetimeFigureOut">
              <a:rPr lang="zh-TW" altLang="en-US"/>
              <a:pPr>
                <a:defRPr/>
              </a:pPr>
              <a:t>2017/4/17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DB413-D64E-4BF7-8381-B3A8F1822B8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F4DA6-B7CD-4ED1-913D-1FEE805F0F86}" type="datetimeFigureOut">
              <a:rPr lang="zh-TW" altLang="en-US"/>
              <a:pPr>
                <a:defRPr/>
              </a:pPr>
              <a:t>2017/4/17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D288F-D173-443A-A6AF-DC0A43BB8DA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86932-F0D2-45FA-84FB-A60225EDB9AB}" type="datetimeFigureOut">
              <a:rPr lang="zh-TW" altLang="en-US"/>
              <a:pPr>
                <a:defRPr/>
              </a:pPr>
              <a:t>2017/4/17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8E6AE-568A-4EE8-9172-73579285222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35E28-1034-4CF9-B80F-91B00E5A2ADE}" type="datetimeFigureOut">
              <a:rPr lang="zh-TW" altLang="en-US"/>
              <a:pPr>
                <a:defRPr/>
              </a:pPr>
              <a:t>2017/4/17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5A80C-6540-4205-A65A-1A4F122D66A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63024-AEE5-48EE-A89E-FB968DC027BE}" type="datetimeFigureOut">
              <a:rPr lang="zh-TW" altLang="en-US"/>
              <a:pPr>
                <a:defRPr/>
              </a:pPr>
              <a:t>2017/4/17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1B71C-DE2C-43F7-A15B-8A202A59D21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ADEBD-E8CE-43DE-9311-46BB75532B3A}" type="datetimeFigureOut">
              <a:rPr lang="zh-TW" altLang="en-US"/>
              <a:pPr>
                <a:defRPr/>
              </a:pPr>
              <a:t>2017/4/17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75777-C63F-4E52-99D9-02DC100942E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C57BA-ECE9-41CB-BE8F-5350384BCB64}" type="datetimeFigureOut">
              <a:rPr lang="zh-TW" altLang="en-US"/>
              <a:pPr>
                <a:defRPr/>
              </a:pPr>
              <a:t>2017/4/17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59CA6-4093-44FF-90E4-2E7DC34F4FE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1C6C9-EF1E-4631-BB0E-6D7623F6D8E6}" type="datetimeFigureOut">
              <a:rPr lang="zh-TW" altLang="en-US"/>
              <a:pPr>
                <a:defRPr/>
              </a:pPr>
              <a:t>2017/4/17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612C8-74F6-49E3-B2AF-D741AB7C359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00291-AE5F-4B0B-92DE-2641478048AA}" type="datetimeFigureOut">
              <a:rPr lang="zh-TW" altLang="en-US"/>
              <a:pPr>
                <a:defRPr/>
              </a:pPr>
              <a:t>2017/4/17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6CA0B-76CB-4083-B7AC-40FC45F46BF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692DA6D-D15F-4E5E-A62D-2787E0D97135}" type="datetimeFigureOut">
              <a:rPr lang="zh-TW" altLang="en-US"/>
              <a:pPr>
                <a:defRPr/>
              </a:pPr>
              <a:t>2017/4/17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6BF501E-0054-49D4-94ED-529C4563009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Chateau Maris </a:t>
            </a:r>
            <a:b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馬瑞嘶酒莊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1428736"/>
            <a:ext cx="8391876" cy="5096608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馬瑞嘶酒莊由英國人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Robert Eden 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在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1997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創立，現擁有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79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公頃莊園，分佈在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La </a:t>
            </a:r>
            <a:r>
              <a:rPr lang="en-US" altLang="zh-TW" sz="1600" dirty="0" err="1" smtClean="0">
                <a:latin typeface="微軟正黑體" pitchFamily="34" charset="-120"/>
                <a:ea typeface="微軟正黑體" pitchFamily="34" charset="-120"/>
              </a:rPr>
              <a:t>Liviniere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村莊上方的山坡許多小葡萄園，這是位於朗格多克地區的</a:t>
            </a:r>
            <a:r>
              <a:rPr lang="en-US" altLang="zh-TW" sz="1600" dirty="0" err="1" smtClean="0">
                <a:latin typeface="微軟正黑體" pitchFamily="34" charset="-120"/>
                <a:ea typeface="微軟正黑體" pitchFamily="34" charset="-120"/>
              </a:rPr>
              <a:t>Minervois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密內瓦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的第一個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Cru (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這裡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Cru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的意思是指不同風土的地塊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 。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ts val="1200"/>
              </a:lnSpc>
              <a:buNone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莊主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Robert Eden 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希望在與自然和諧相處的朗格多克地區生產最好的葡萄酒，即不使用農藥或其他化學品，使用堆肥來復育土壤的自然方式， 進行了一個實驗。一個堆肥以自然動力法製作，另一個以一般方式製作。過了一會兒，發現自然動力法這個堆肥含更豐富的生物，毫無疑問作為酒莊整體方向。 由於自然動力法，葡萄樹現在更健康，生長更長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葡萄的質量更好。做出來的葡萄酒更能反映當地的風土。 再加上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Robert  Eden 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本身是一位優秀的釀酒師，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Robert Parker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 刊物時常給予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90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以上的高分，並認為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”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令人難以置信的超值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”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 。 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ts val="1200"/>
              </a:lnSpc>
              <a:buNone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　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酒莊於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2002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年得到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ECOCERT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有機認證，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2004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通過 </a:t>
            </a:r>
            <a:r>
              <a:rPr lang="en-US" sz="1600" dirty="0" err="1" smtClean="0">
                <a:latin typeface="微軟正黑體" pitchFamily="34" charset="-120"/>
                <a:ea typeface="微軟正黑體" pitchFamily="34" charset="-120"/>
              </a:rPr>
              <a:t>Biodyvin</a:t>
            </a:r>
            <a:r>
              <a:rPr lang="en-US" sz="16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認證，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2008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年獲得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Demeter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認證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(Demeter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是自然動力法的認證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) 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ts val="1200"/>
              </a:lnSpc>
              <a:buNone/>
            </a:pP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由於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Robert Eden 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相當重視環保及永續經營，酒莊本身是以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低碳足跡方式建造，酒莊主體建築物是以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Hemp Bricks (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亞麻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及青檬合成的磚塊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組成，電力以太陽能板提供，無需加熱或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降溫。是世界第一個以此方式建造的酒莊。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altLang="zh-TW" sz="1400" dirty="0" smtClean="0"/>
          </a:p>
          <a:p>
            <a:pPr>
              <a:buNone/>
            </a:pPr>
            <a:endParaRPr lang="en-US" altLang="zh-TW" sz="1400" dirty="0" smtClean="0"/>
          </a:p>
          <a:p>
            <a:pPr>
              <a:buNone/>
            </a:pPr>
            <a:endParaRPr lang="zh-TW" altLang="en-US" sz="1400" dirty="0" smtClean="0"/>
          </a:p>
          <a:p>
            <a:pPr>
              <a:buNone/>
            </a:pPr>
            <a:endParaRPr lang="en-US" altLang="zh-TW" sz="1400" dirty="0" smtClean="0"/>
          </a:p>
        </p:txBody>
      </p:sp>
      <p:pic>
        <p:nvPicPr>
          <p:cNvPr id="6" name="圖片 5" descr="robert-eden-and-malicieuse-the-horse-3-sabine-berner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4509120"/>
            <a:ext cx="2857487" cy="19049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</TotalTime>
  <Words>307</Words>
  <Application>Microsoft Office PowerPoint</Application>
  <PresentationFormat>如螢幕大小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 Chateau Maris  馬瑞嘶酒莊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Chateau Maris Old School</dc:title>
  <dc:creator>VincentSu</dc:creator>
  <cp:lastModifiedBy>B03612</cp:lastModifiedBy>
  <cp:revision>26</cp:revision>
  <cp:lastPrinted>2015-12-30T05:57:39Z</cp:lastPrinted>
  <dcterms:created xsi:type="dcterms:W3CDTF">2015-11-25T08:52:37Z</dcterms:created>
  <dcterms:modified xsi:type="dcterms:W3CDTF">2017-04-17T06:24:42Z</dcterms:modified>
</cp:coreProperties>
</file>